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12700000" cy="12700000"/>
  <p:notesSz cx="6858000" cy="9144000"/>
  <p:embeddedFontLst>
    <p:embeddedFont>
      <p:font typeface="General Sans" pitchFamily="50" charset="0"/>
      <p:regular r:id="rId4"/>
      <p:bold r:id="rId5"/>
      <p:italic r:id="rId6"/>
      <p:boldItalic r:id="rId7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764351" rtl="0" fontAlgn="auto" latinLnBrk="0" hangingPunct="0">
      <a:lnSpc>
        <a:spcPct val="100000"/>
      </a:lnSpc>
      <a:spcBef>
        <a:spcPts val="54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764351" rtl="0" fontAlgn="auto" latinLnBrk="0" hangingPunct="0">
      <a:lnSpc>
        <a:spcPct val="100000"/>
      </a:lnSpc>
      <a:spcBef>
        <a:spcPts val="54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764351" rtl="0" fontAlgn="auto" latinLnBrk="0" hangingPunct="0">
      <a:lnSpc>
        <a:spcPct val="100000"/>
      </a:lnSpc>
      <a:spcBef>
        <a:spcPts val="54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764351" rtl="0" fontAlgn="auto" latinLnBrk="0" hangingPunct="0">
      <a:lnSpc>
        <a:spcPct val="100000"/>
      </a:lnSpc>
      <a:spcBef>
        <a:spcPts val="54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764351" rtl="0" fontAlgn="auto" latinLnBrk="0" hangingPunct="0">
      <a:lnSpc>
        <a:spcPct val="100000"/>
      </a:lnSpc>
      <a:spcBef>
        <a:spcPts val="54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764351" rtl="0" fontAlgn="auto" latinLnBrk="0" hangingPunct="0">
      <a:lnSpc>
        <a:spcPct val="100000"/>
      </a:lnSpc>
      <a:spcBef>
        <a:spcPts val="54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764351" rtl="0" fontAlgn="auto" latinLnBrk="0" hangingPunct="0">
      <a:lnSpc>
        <a:spcPct val="100000"/>
      </a:lnSpc>
      <a:spcBef>
        <a:spcPts val="54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764351" rtl="0" fontAlgn="auto" latinLnBrk="0" hangingPunct="0">
      <a:lnSpc>
        <a:spcPct val="100000"/>
      </a:lnSpc>
      <a:spcBef>
        <a:spcPts val="54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764351" rtl="0" fontAlgn="auto" latinLnBrk="0" hangingPunct="0">
      <a:lnSpc>
        <a:spcPct val="100000"/>
      </a:lnSpc>
      <a:spcBef>
        <a:spcPts val="54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43" d="100"/>
          <a:sy n="43" d="100"/>
        </p:scale>
        <p:origin x="51" y="1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12" name="Corpo livello uno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4644912" y="5525290"/>
            <a:ext cx="3410176" cy="1649420"/>
          </a:xfrm>
          <a:prstGeom prst="rect">
            <a:avLst/>
          </a:prstGeom>
        </p:spPr>
        <p:txBody>
          <a:bodyPr anchor="ctr"/>
          <a:lstStyle>
            <a:lvl1pPr marL="529166" indent="-529166" algn="l">
              <a:spcBef>
                <a:spcPts val="5400"/>
              </a:spcBef>
              <a:buSzPct val="125000"/>
              <a:buChar char="•"/>
              <a:defRPr sz="4000"/>
            </a:lvl1pPr>
            <a:lvl2pPr marL="1164166" indent="-529166" algn="l">
              <a:spcBef>
                <a:spcPts val="5400"/>
              </a:spcBef>
              <a:buSzPct val="125000"/>
              <a:buChar char="•"/>
              <a:defRPr sz="4000"/>
            </a:lvl2pPr>
            <a:lvl3pPr marL="1799166" indent="-529166" algn="l">
              <a:spcBef>
                <a:spcPts val="5400"/>
              </a:spcBef>
              <a:buSzPct val="125000"/>
              <a:buChar char="•"/>
              <a:defRPr sz="4000"/>
            </a:lvl3pPr>
            <a:lvl4pPr marL="2434166" indent="-529166" algn="l">
              <a:spcBef>
                <a:spcPts val="5400"/>
              </a:spcBef>
              <a:buSzPct val="125000"/>
              <a:buChar char="•"/>
              <a:defRPr sz="4000"/>
            </a:lvl4pPr>
            <a:lvl5pPr marL="3069166" indent="-529166" algn="l">
              <a:spcBef>
                <a:spcPts val="5400"/>
              </a:spcBef>
              <a:buSzPct val="125000"/>
              <a:buChar char="•"/>
              <a:defRPr sz="40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9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entiero sabbioso tra due colline che porta all'oceano"/>
          <p:cNvSpPr>
            <a:spLocks noGrp="1"/>
          </p:cNvSpPr>
          <p:nvPr>
            <p:ph type="pic" sz="quarter" idx="21"/>
          </p:nvPr>
        </p:nvSpPr>
        <p:spPr>
          <a:xfrm>
            <a:off x="6854619" y="6380926"/>
            <a:ext cx="1351494" cy="90099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2" name="Airone in volo su una spiaggia con una piccola cancellata sullo sfondo"/>
          <p:cNvSpPr>
            <a:spLocks noGrp="1"/>
          </p:cNvSpPr>
          <p:nvPr>
            <p:ph type="pic" sz="quarter" idx="22"/>
          </p:nvPr>
        </p:nvSpPr>
        <p:spPr>
          <a:xfrm>
            <a:off x="6929358" y="5376842"/>
            <a:ext cx="1202016" cy="120201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Vista della spiaggia e del mare da una duna di sabbia ricca di vegetazione"/>
          <p:cNvSpPr>
            <a:spLocks noGrp="1"/>
          </p:cNvSpPr>
          <p:nvPr>
            <p:ph type="pic" sz="quarter" idx="23"/>
          </p:nvPr>
        </p:nvSpPr>
        <p:spPr>
          <a:xfrm>
            <a:off x="4209878" y="5420139"/>
            <a:ext cx="2792674" cy="186178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Giovanni Mela"/>
          <p:cNvSpPr txBox="1">
            <a:spLocks noGrp="1"/>
          </p:cNvSpPr>
          <p:nvPr>
            <p:ph type="body" sz="quarter" idx="21"/>
          </p:nvPr>
        </p:nvSpPr>
        <p:spPr>
          <a:xfrm>
            <a:off x="4758310" y="6690192"/>
            <a:ext cx="3185442" cy="41365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2600" i="1"/>
            </a:lvl1pPr>
          </a:lstStyle>
          <a:p>
            <a:r>
              <a:t>–Giovanni Mela</a:t>
            </a:r>
          </a:p>
        </p:txBody>
      </p:sp>
      <p:sp>
        <p:nvSpPr>
          <p:cNvPr id="112" name="“Inserisci qui una citazione”."/>
          <p:cNvSpPr txBox="1">
            <a:spLocks noGrp="1"/>
          </p:cNvSpPr>
          <p:nvPr>
            <p:ph type="body" sz="quarter" idx="22"/>
          </p:nvPr>
        </p:nvSpPr>
        <p:spPr>
          <a:xfrm>
            <a:off x="4758310" y="5355879"/>
            <a:ext cx="3185442" cy="1868659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“Inserisci qui una citazione”. </a:t>
            </a:r>
          </a:p>
        </p:txBody>
      </p:sp>
      <p:sp>
        <p:nvSpPr>
          <p:cNvPr id="1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ista della spiaggia e del mare da una duna di sabbia ricca di vegetazione"/>
          <p:cNvSpPr>
            <a:spLocks noGrp="1"/>
          </p:cNvSpPr>
          <p:nvPr>
            <p:ph type="pic" sz="quarter" idx="21"/>
          </p:nvPr>
        </p:nvSpPr>
        <p:spPr>
          <a:xfrm>
            <a:off x="4362449" y="5030464"/>
            <a:ext cx="3975102" cy="26500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sta della spiaggia e del mare da una duna di sabbia ricca di vegetazione"/>
          <p:cNvSpPr>
            <a:spLocks noGrp="1"/>
          </p:cNvSpPr>
          <p:nvPr>
            <p:ph type="pic" sz="quarter" idx="21"/>
          </p:nvPr>
        </p:nvSpPr>
        <p:spPr>
          <a:xfrm>
            <a:off x="4878180" y="5172726"/>
            <a:ext cx="2944215" cy="19628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olo Testo"/>
          <p:cNvSpPr txBox="1">
            <a:spLocks noGrp="1"/>
          </p:cNvSpPr>
          <p:nvPr>
            <p:ph type="title"/>
          </p:nvPr>
        </p:nvSpPr>
        <p:spPr>
          <a:xfrm>
            <a:off x="4473785" y="6780910"/>
            <a:ext cx="3752430" cy="325762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22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4473785" y="7094300"/>
            <a:ext cx="3752430" cy="257723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Testo"/>
          <p:cNvSpPr txBox="1">
            <a:spLocks noGrp="1"/>
          </p:cNvSpPr>
          <p:nvPr>
            <p:ph type="title"/>
          </p:nvPr>
        </p:nvSpPr>
        <p:spPr>
          <a:xfrm>
            <a:off x="4659344" y="5972695"/>
            <a:ext cx="3381312" cy="754610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3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irone in volo su una spiaggia con una piccola cancellata sullo sfondo"/>
          <p:cNvSpPr>
            <a:spLocks noGrp="1"/>
          </p:cNvSpPr>
          <p:nvPr>
            <p:ph type="pic" sz="quarter" idx="21"/>
          </p:nvPr>
        </p:nvSpPr>
        <p:spPr>
          <a:xfrm>
            <a:off x="6453088" y="5391274"/>
            <a:ext cx="1861784" cy="186178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olo Testo"/>
          <p:cNvSpPr txBox="1">
            <a:spLocks noGrp="1"/>
          </p:cNvSpPr>
          <p:nvPr>
            <p:ph type="title"/>
          </p:nvPr>
        </p:nvSpPr>
        <p:spPr>
          <a:xfrm>
            <a:off x="4638727" y="5391274"/>
            <a:ext cx="1659729" cy="900997"/>
          </a:xfrm>
          <a:prstGeom prst="rect">
            <a:avLst/>
          </a:prstGeom>
        </p:spPr>
        <p:txBody>
          <a:bodyPr/>
          <a:lstStyle>
            <a:lvl1pPr>
              <a:defRPr sz="7600"/>
            </a:lvl1pPr>
          </a:lstStyle>
          <a:p>
            <a:r>
              <a:t>Titolo Testo</a:t>
            </a:r>
          </a:p>
        </p:txBody>
      </p:sp>
      <p:sp>
        <p:nvSpPr>
          <p:cNvPr id="40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4638727" y="6296393"/>
            <a:ext cx="1659729" cy="929862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olo Testo"/>
          <p:cNvSpPr txBox="1">
            <a:spLocks noGrp="1"/>
          </p:cNvSpPr>
          <p:nvPr>
            <p:ph type="title"/>
          </p:nvPr>
        </p:nvSpPr>
        <p:spPr>
          <a:xfrm>
            <a:off x="4644912" y="5294371"/>
            <a:ext cx="3410176" cy="371120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49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d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olo Testo"/>
          <p:cNvSpPr txBox="1">
            <a:spLocks noGrp="1"/>
          </p:cNvSpPr>
          <p:nvPr>
            <p:ph type="title"/>
          </p:nvPr>
        </p:nvSpPr>
        <p:spPr>
          <a:xfrm>
            <a:off x="4644912" y="5294371"/>
            <a:ext cx="3410176" cy="371120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57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4644912" y="5747961"/>
            <a:ext cx="3410176" cy="1509220"/>
          </a:xfrm>
          <a:prstGeom prst="rect">
            <a:avLst/>
          </a:prstGeom>
        </p:spPr>
        <p:txBody>
          <a:bodyPr anchor="ctr"/>
          <a:lstStyle>
            <a:lvl1pPr marL="529166" indent="-529166" algn="l">
              <a:spcBef>
                <a:spcPts val="5400"/>
              </a:spcBef>
              <a:buSzPct val="125000"/>
              <a:buChar char="•"/>
              <a:defRPr sz="4000"/>
            </a:lvl1pPr>
            <a:lvl2pPr marL="1164166" indent="-529166" algn="l">
              <a:spcBef>
                <a:spcPts val="5400"/>
              </a:spcBef>
              <a:buSzPct val="125000"/>
              <a:buChar char="•"/>
              <a:defRPr sz="4000"/>
            </a:lvl2pPr>
            <a:lvl3pPr marL="1799166" indent="-529166" algn="l">
              <a:spcBef>
                <a:spcPts val="5400"/>
              </a:spcBef>
              <a:buSzPct val="125000"/>
              <a:buChar char="•"/>
              <a:defRPr sz="4000"/>
            </a:lvl3pPr>
            <a:lvl4pPr marL="2434166" indent="-529166" algn="l">
              <a:spcBef>
                <a:spcPts val="5400"/>
              </a:spcBef>
              <a:buSzPct val="125000"/>
              <a:buChar char="•"/>
              <a:defRPr sz="4000"/>
            </a:lvl4pPr>
            <a:lvl5pPr marL="3069166" indent="-529166" algn="l">
              <a:spcBef>
                <a:spcPts val="5400"/>
              </a:spcBef>
              <a:buSzPct val="125000"/>
              <a:buChar char="•"/>
              <a:defRPr sz="40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entiero sabbioso tra due colline che porta all'oceano"/>
          <p:cNvSpPr>
            <a:spLocks noGrp="1"/>
          </p:cNvSpPr>
          <p:nvPr>
            <p:ph type="pic" sz="quarter" idx="21"/>
          </p:nvPr>
        </p:nvSpPr>
        <p:spPr>
          <a:xfrm>
            <a:off x="6150007" y="5747961"/>
            <a:ext cx="2263830" cy="15092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olo Testo"/>
          <p:cNvSpPr txBox="1">
            <a:spLocks noGrp="1"/>
          </p:cNvSpPr>
          <p:nvPr>
            <p:ph type="title"/>
          </p:nvPr>
        </p:nvSpPr>
        <p:spPr>
          <a:xfrm>
            <a:off x="4644912" y="5294371"/>
            <a:ext cx="3410176" cy="371120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67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4644912" y="5747961"/>
            <a:ext cx="1659729" cy="1509220"/>
          </a:xfrm>
          <a:prstGeom prst="rect">
            <a:avLst/>
          </a:prstGeom>
        </p:spPr>
        <p:txBody>
          <a:bodyPr anchor="ctr"/>
          <a:lstStyle>
            <a:lvl1pPr marL="499978" indent="-499978" algn="l">
              <a:spcBef>
                <a:spcPts val="4100"/>
              </a:spcBef>
              <a:buSzPct val="125000"/>
              <a:buChar char="•"/>
              <a:defRPr sz="3400"/>
            </a:lvl1pPr>
            <a:lvl2pPr marL="1058778" indent="-499978" algn="l">
              <a:spcBef>
                <a:spcPts val="4100"/>
              </a:spcBef>
              <a:buSzPct val="125000"/>
              <a:buChar char="•"/>
              <a:defRPr sz="3400"/>
            </a:lvl2pPr>
            <a:lvl3pPr marL="1617578" indent="-499978" algn="l">
              <a:spcBef>
                <a:spcPts val="4100"/>
              </a:spcBef>
              <a:buSzPct val="125000"/>
              <a:buChar char="•"/>
              <a:defRPr sz="3400"/>
            </a:lvl3pPr>
            <a:lvl4pPr marL="2176378" indent="-499978" algn="l">
              <a:spcBef>
                <a:spcPts val="4100"/>
              </a:spcBef>
              <a:buSzPct val="125000"/>
              <a:buChar char="•"/>
              <a:defRPr sz="3400"/>
            </a:lvl4pPr>
            <a:lvl5pPr marL="2735178" indent="-499978" algn="l">
              <a:spcBef>
                <a:spcPts val="4100"/>
              </a:spcBef>
              <a:buSzPct val="125000"/>
              <a:buChar char="•"/>
              <a:defRPr sz="3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diretta picc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olo Testo"/>
          <p:cNvSpPr txBox="1">
            <a:spLocks noGrp="1"/>
          </p:cNvSpPr>
          <p:nvPr>
            <p:ph type="title"/>
          </p:nvPr>
        </p:nvSpPr>
        <p:spPr>
          <a:xfrm>
            <a:off x="4644912" y="5294371"/>
            <a:ext cx="3410176" cy="371120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76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4644912" y="5747961"/>
            <a:ext cx="1659729" cy="1509220"/>
          </a:xfrm>
          <a:prstGeom prst="rect">
            <a:avLst/>
          </a:prstGeom>
        </p:spPr>
        <p:txBody>
          <a:bodyPr anchor="ctr"/>
          <a:lstStyle>
            <a:lvl1pPr marL="499978" indent="-499978" algn="l">
              <a:spcBef>
                <a:spcPts val="4100"/>
              </a:spcBef>
              <a:buSzPct val="125000"/>
              <a:buChar char="•"/>
              <a:defRPr sz="3400"/>
            </a:lvl1pPr>
            <a:lvl2pPr marL="1058778" indent="-499978" algn="l">
              <a:spcBef>
                <a:spcPts val="4100"/>
              </a:spcBef>
              <a:buSzPct val="125000"/>
              <a:buChar char="•"/>
              <a:defRPr sz="3400"/>
            </a:lvl2pPr>
            <a:lvl3pPr marL="1617578" indent="-499978" algn="l">
              <a:spcBef>
                <a:spcPts val="4100"/>
              </a:spcBef>
              <a:buSzPct val="125000"/>
              <a:buChar char="•"/>
              <a:defRPr sz="3400"/>
            </a:lvl3pPr>
            <a:lvl4pPr marL="2176378" indent="-499978" algn="l">
              <a:spcBef>
                <a:spcPts val="4100"/>
              </a:spcBef>
              <a:buSzPct val="125000"/>
              <a:buChar char="•"/>
              <a:defRPr sz="3400"/>
            </a:lvl4pPr>
            <a:lvl5pPr marL="2735178" indent="-499978" algn="l">
              <a:spcBef>
                <a:spcPts val="4100"/>
              </a:spcBef>
              <a:buSzPct val="125000"/>
              <a:buChar char="•"/>
              <a:defRPr sz="3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7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dirett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olo Testo"/>
          <p:cNvSpPr txBox="1">
            <a:spLocks noGrp="1"/>
          </p:cNvSpPr>
          <p:nvPr>
            <p:ph type="title"/>
          </p:nvPr>
        </p:nvSpPr>
        <p:spPr>
          <a:xfrm>
            <a:off x="4644912" y="5294371"/>
            <a:ext cx="3410176" cy="371120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85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4644912" y="5747961"/>
            <a:ext cx="1659729" cy="1509220"/>
          </a:xfrm>
          <a:prstGeom prst="rect">
            <a:avLst/>
          </a:prstGeom>
        </p:spPr>
        <p:txBody>
          <a:bodyPr anchor="ctr"/>
          <a:lstStyle>
            <a:lvl1pPr marL="499978" indent="-499978" algn="l">
              <a:spcBef>
                <a:spcPts val="4100"/>
              </a:spcBef>
              <a:buSzPct val="125000"/>
              <a:buChar char="•"/>
              <a:defRPr sz="3400"/>
            </a:lvl1pPr>
            <a:lvl2pPr marL="1058778" indent="-499978" algn="l">
              <a:spcBef>
                <a:spcPts val="4100"/>
              </a:spcBef>
              <a:buSzPct val="125000"/>
              <a:buChar char="•"/>
              <a:defRPr sz="3400"/>
            </a:lvl2pPr>
            <a:lvl3pPr marL="1617578" indent="-499978" algn="l">
              <a:spcBef>
                <a:spcPts val="4100"/>
              </a:spcBef>
              <a:buSzPct val="125000"/>
              <a:buChar char="•"/>
              <a:defRPr sz="3400"/>
            </a:lvl3pPr>
            <a:lvl4pPr marL="2176378" indent="-499978" algn="l">
              <a:spcBef>
                <a:spcPts val="4100"/>
              </a:spcBef>
              <a:buSzPct val="125000"/>
              <a:buChar char="•"/>
              <a:defRPr sz="3400"/>
            </a:lvl4pPr>
            <a:lvl5pPr marL="2735178" indent="-499978" algn="l">
              <a:spcBef>
                <a:spcPts val="4100"/>
              </a:spcBef>
              <a:buSzPct val="125000"/>
              <a:buChar char="•"/>
              <a:defRPr sz="3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6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4659344" y="5609822"/>
            <a:ext cx="3381312" cy="75461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8247" tIns="8247" rIns="8247" bIns="8247" anchor="b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4659344" y="6385050"/>
            <a:ext cx="3381312" cy="25772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8247" tIns="8247" rIns="8247" bIns="8247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6193148" y="7360269"/>
            <a:ext cx="311643" cy="313927"/>
          </a:xfrm>
          <a:prstGeom prst="rect">
            <a:avLst/>
          </a:prstGeom>
          <a:ln w="3175">
            <a:miter lim="400000"/>
          </a:ln>
        </p:spPr>
        <p:txBody>
          <a:bodyPr wrap="none" lIns="8247" tIns="8247" rIns="8247" bIns="8247">
            <a:spAutoFit/>
          </a:bodyPr>
          <a:lstStyle>
            <a:lvl1pPr algn="ctr">
              <a:spcBef>
                <a:spcPts val="0"/>
              </a:spcBef>
              <a:defRPr sz="20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7643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ppio clic per modificare">
            <a:extLst>
              <a:ext uri="{FF2B5EF4-FFF2-40B4-BE49-F238E27FC236}">
                <a16:creationId xmlns:a16="http://schemas.microsoft.com/office/drawing/2014/main" id="{164BBA23-57F8-1999-6BAD-4046073394A1}"/>
              </a:ext>
            </a:extLst>
          </p:cNvPr>
          <p:cNvSpPr txBox="1">
            <a:spLocks/>
          </p:cNvSpPr>
          <p:nvPr/>
        </p:nvSpPr>
        <p:spPr>
          <a:xfrm>
            <a:off x="914401" y="1006364"/>
            <a:ext cx="6060558" cy="90725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8247" tIns="8247" rIns="8247" bIns="8247" anchor="ctr">
            <a:noAutofit/>
          </a:bodyPr>
          <a:lstStyle>
            <a:lvl1pPr marL="0" marR="0" indent="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7643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defTabSz="619125" hangingPunct="1">
              <a:defRPr sz="8400"/>
            </a:pPr>
            <a:r>
              <a:rPr lang="it-IT" sz="4400" b="1" dirty="0">
                <a:solidFill>
                  <a:srgbClr val="081035"/>
                </a:solidFill>
                <a:latin typeface="General Sans" pitchFamily="2" charset="77"/>
              </a:rPr>
              <a:t>VIENI A TROVARCI A</a:t>
            </a:r>
          </a:p>
        </p:txBody>
      </p:sp>
      <p:sp>
        <p:nvSpPr>
          <p:cNvPr id="4" name="Doppio clic per modificare">
            <a:extLst>
              <a:ext uri="{FF2B5EF4-FFF2-40B4-BE49-F238E27FC236}">
                <a16:creationId xmlns:a16="http://schemas.microsoft.com/office/drawing/2014/main" id="{AF82D6F4-5274-CF3B-EA11-C7ED85697FCD}"/>
              </a:ext>
            </a:extLst>
          </p:cNvPr>
          <p:cNvSpPr txBox="1">
            <a:spLocks/>
          </p:cNvSpPr>
          <p:nvPr/>
        </p:nvSpPr>
        <p:spPr>
          <a:xfrm>
            <a:off x="1073903" y="9430605"/>
            <a:ext cx="8943975" cy="180061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97500" lnSpcReduction="10000"/>
          </a:bodyPr>
          <a:lstStyle>
            <a:lvl1pPr marL="0" marR="0" indent="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 defTabSz="619125" hangingPunct="1">
              <a:defRPr sz="8400"/>
            </a:pPr>
            <a:r>
              <a:rPr lang="it-IT" sz="6000" b="1" dirty="0">
                <a:solidFill>
                  <a:srgbClr val="081035"/>
                </a:solidFill>
                <a:latin typeface="General Sans" pitchFamily="2" charset="77"/>
              </a:rPr>
              <a:t>PADIGLIONE XXX</a:t>
            </a:r>
            <a:br>
              <a:rPr lang="it-IT" sz="6000" b="1" dirty="0">
                <a:solidFill>
                  <a:srgbClr val="081035"/>
                </a:solidFill>
                <a:latin typeface="General Sans" pitchFamily="2" charset="77"/>
              </a:rPr>
            </a:br>
            <a:r>
              <a:rPr lang="it-IT" sz="6000" b="1" dirty="0">
                <a:solidFill>
                  <a:srgbClr val="081035"/>
                </a:solidFill>
                <a:latin typeface="General Sans" pitchFamily="2" charset="77"/>
              </a:rPr>
              <a:t>STAND XXX</a:t>
            </a:r>
          </a:p>
        </p:txBody>
      </p:sp>
      <p:sp>
        <p:nvSpPr>
          <p:cNvPr id="5" name="Doppio clic per modificare">
            <a:extLst>
              <a:ext uri="{FF2B5EF4-FFF2-40B4-BE49-F238E27FC236}">
                <a16:creationId xmlns:a16="http://schemas.microsoft.com/office/drawing/2014/main" id="{0A2A8484-1942-44FE-045F-718EC2A01997}"/>
              </a:ext>
            </a:extLst>
          </p:cNvPr>
          <p:cNvSpPr txBox="1">
            <a:spLocks/>
          </p:cNvSpPr>
          <p:nvPr/>
        </p:nvSpPr>
        <p:spPr>
          <a:xfrm>
            <a:off x="3196437" y="7716298"/>
            <a:ext cx="2599765" cy="6657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 fontScale="97500"/>
          </a:bodyPr>
          <a:lstStyle>
            <a:lvl1pPr marL="0" marR="0" indent="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defTabSz="619125" hangingPunct="1">
              <a:defRPr sz="8400"/>
            </a:pPr>
            <a:r>
              <a:rPr lang="it-IT" sz="1800" b="1" dirty="0">
                <a:solidFill>
                  <a:srgbClr val="081035"/>
                </a:solidFill>
                <a:latin typeface="General Sans" pitchFamily="2" charset="77"/>
              </a:rPr>
              <a:t>QUI IL TUO LOGO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287EB48-7DB2-53F7-0D20-7AF436EF3D7C}"/>
              </a:ext>
            </a:extLst>
          </p:cNvPr>
          <p:cNvSpPr/>
          <p:nvPr/>
        </p:nvSpPr>
        <p:spPr>
          <a:xfrm>
            <a:off x="1073904" y="6741876"/>
            <a:ext cx="7368348" cy="2614614"/>
          </a:xfrm>
          <a:prstGeom prst="rect">
            <a:avLst/>
          </a:prstGeom>
          <a:noFill/>
          <a:ln w="3175" cap="flat">
            <a:solidFill>
              <a:srgbClr val="08103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103187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76435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8247" tIns="8247" rIns="8247" bIns="8247" numCol="1" spcCol="38100" rtlCol="0" anchor="ctr">
        <a:spAutoFit/>
      </a:bodyPr>
      <a:lstStyle>
        <a:defPPr marL="0" marR="0" indent="0" algn="l" defTabSz="764351" rtl="0" fontAlgn="auto" latinLnBrk="0" hangingPunct="0">
          <a:lnSpc>
            <a:spcPct val="100000"/>
          </a:lnSpc>
          <a:spcBef>
            <a:spcPts val="540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76435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8247" tIns="8247" rIns="8247" bIns="8247" numCol="1" spcCol="38100" rtlCol="0" anchor="ctr">
        <a:spAutoFit/>
      </a:bodyPr>
      <a:lstStyle>
        <a:defPPr marL="0" marR="0" indent="0" algn="l" defTabSz="764351" rtl="0" fontAlgn="auto" latinLnBrk="0" hangingPunct="0">
          <a:lnSpc>
            <a:spcPct val="100000"/>
          </a:lnSpc>
          <a:spcBef>
            <a:spcPts val="540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Personalizzato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General Sans</vt:lpstr>
      <vt:lpstr>Helvetica Neue Light</vt:lpstr>
      <vt:lpstr>Helvetica Neue</vt:lpstr>
      <vt:lpstr>Helvetica Neue Medium</vt:lpstr>
      <vt:lpstr>White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Mauro Battino</cp:lastModifiedBy>
  <cp:revision>4</cp:revision>
  <dcterms:modified xsi:type="dcterms:W3CDTF">2025-12-01T09:37:04Z</dcterms:modified>
</cp:coreProperties>
</file>